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wdp" ContentType="image/vnd.ms-photo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90" r:id="rId34"/>
    <p:sldId id="291" r:id="rId35"/>
    <p:sldId id="292" r:id="rId36"/>
    <p:sldId id="289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293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6" autoAdjust="0"/>
    <p:restoredTop sz="94660"/>
  </p:normalViewPr>
  <p:slideViewPr>
    <p:cSldViewPr snapToGrid="0">
      <p:cViewPr varScale="1">
        <p:scale>
          <a:sx n="73" d="100"/>
          <a:sy n="73" d="100"/>
        </p:scale>
        <p:origin x="-462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4F3831B-E295-4BD6-A231-B08A8D92BCF8}" type="datetimeFigureOut">
              <a:rPr lang="en-US" smtClean="0"/>
              <a:pPr/>
              <a:t>9/21/2018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2E8DB-5E4D-40B0-AC88-4F3E1C9A7FD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037717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3831B-E295-4BD6-A231-B08A8D92BCF8}" type="datetimeFigureOut">
              <a:rPr lang="en-US" smtClean="0"/>
              <a:pPr/>
              <a:t>9/21/2018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2E8DB-5E4D-40B0-AC88-4F3E1C9A7FD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74251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3831B-E295-4BD6-A231-B08A8D92BCF8}" type="datetimeFigureOut">
              <a:rPr lang="en-US" smtClean="0"/>
              <a:pPr/>
              <a:t>9/21/2018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2E8DB-5E4D-40B0-AC88-4F3E1C9A7FD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952951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3831B-E295-4BD6-A231-B08A8D92BCF8}" type="datetimeFigureOut">
              <a:rPr lang="en-US" smtClean="0"/>
              <a:pPr/>
              <a:t>9/21/2018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2E8DB-5E4D-40B0-AC88-4F3E1C9A7FD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13891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3831B-E295-4BD6-A231-B08A8D92BCF8}" type="datetimeFigureOut">
              <a:rPr lang="en-US" smtClean="0"/>
              <a:pPr/>
              <a:t>9/21/2018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2E8DB-5E4D-40B0-AC88-4F3E1C9A7FD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07028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3831B-E295-4BD6-A231-B08A8D92BCF8}" type="datetimeFigureOut">
              <a:rPr lang="en-US" smtClean="0"/>
              <a:pPr/>
              <a:t>9/21/2018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2E8DB-5E4D-40B0-AC88-4F3E1C9A7FD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76609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3831B-E295-4BD6-A231-B08A8D92BCF8}" type="datetimeFigureOut">
              <a:rPr lang="en-US" smtClean="0"/>
              <a:pPr/>
              <a:t>9/21/2018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2E8DB-5E4D-40B0-AC88-4F3E1C9A7FD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62564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3831B-E295-4BD6-A231-B08A8D92BCF8}" type="datetimeFigureOut">
              <a:rPr lang="en-US" smtClean="0"/>
              <a:pPr/>
              <a:t>9/21/2018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2E8DB-5E4D-40B0-AC88-4F3E1C9A7FD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34397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3831B-E295-4BD6-A231-B08A8D92BCF8}" type="datetimeFigureOut">
              <a:rPr lang="en-US" smtClean="0"/>
              <a:pPr/>
              <a:t>9/21/2018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2E8DB-5E4D-40B0-AC88-4F3E1C9A7FD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79498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3831B-E295-4BD6-A231-B08A8D92BCF8}" type="datetimeFigureOut">
              <a:rPr lang="en-US" smtClean="0"/>
              <a:pPr/>
              <a:t>9/21/2018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2E8DB-5E4D-40B0-AC88-4F3E1C9A7FD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40194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3831B-E295-4BD6-A231-B08A8D92BCF8}" type="datetimeFigureOut">
              <a:rPr lang="en-US" smtClean="0"/>
              <a:pPr/>
              <a:t>9/21/2018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2E8DB-5E4D-40B0-AC88-4F3E1C9A7FD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303764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4F3831B-E295-4BD6-A231-B08A8D92BCF8}" type="datetimeFigureOut">
              <a:rPr lang="en-US" smtClean="0"/>
              <a:pPr/>
              <a:t>9/21/2018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292E8DB-5E4D-40B0-AC88-4F3E1C9A7FD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083732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Natural Language Processing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Presentor</a:t>
            </a:r>
            <a:r>
              <a:rPr lang="en-US" dirty="0"/>
              <a:t>:</a:t>
            </a:r>
          </a:p>
          <a:p>
            <a:r>
              <a:rPr lang="en-US" dirty="0"/>
              <a:t>Krish C Naik</a:t>
            </a:r>
          </a:p>
        </p:txBody>
      </p:sp>
    </p:spTree>
    <p:extLst>
      <p:ext uri="{BB962C8B-B14F-4D97-AF65-F5344CB8AC3E}">
        <p14:creationId xmlns="" xmlns:p14="http://schemas.microsoft.com/office/powerpoint/2010/main" val="99450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Lemmatization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39041" y="733110"/>
            <a:ext cx="10653029" cy="5281861"/>
          </a:xfrm>
        </p:spPr>
      </p:pic>
    </p:spTree>
    <p:extLst>
      <p:ext uri="{BB962C8B-B14F-4D97-AF65-F5344CB8AC3E}">
        <p14:creationId xmlns="" xmlns:p14="http://schemas.microsoft.com/office/powerpoint/2010/main" val="68258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Stemming v/s Lemmatization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94030" y="454651"/>
            <a:ext cx="11572010" cy="5946149"/>
          </a:xfrm>
        </p:spPr>
      </p:pic>
    </p:spTree>
    <p:extLst>
      <p:ext uri="{BB962C8B-B14F-4D97-AF65-F5344CB8AC3E}">
        <p14:creationId xmlns="" xmlns:p14="http://schemas.microsoft.com/office/powerpoint/2010/main" val="24127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76001" y="585215"/>
            <a:ext cx="11155581" cy="5407621"/>
          </a:xfrm>
        </p:spPr>
      </p:pic>
    </p:spTree>
    <p:extLst>
      <p:ext uri="{BB962C8B-B14F-4D97-AF65-F5344CB8AC3E}">
        <p14:creationId xmlns="" xmlns:p14="http://schemas.microsoft.com/office/powerpoint/2010/main" val="171439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4800" y="585216"/>
            <a:ext cx="11722100" cy="5158148"/>
          </a:xfrm>
        </p:spPr>
      </p:pic>
    </p:spTree>
    <p:extLst>
      <p:ext uri="{BB962C8B-B14F-4D97-AF65-F5344CB8AC3E}">
        <p14:creationId xmlns="" xmlns:p14="http://schemas.microsoft.com/office/powerpoint/2010/main" val="144585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97022" y="436100"/>
            <a:ext cx="11803820" cy="5486398"/>
          </a:xfrm>
        </p:spPr>
      </p:pic>
    </p:spTree>
    <p:extLst>
      <p:ext uri="{BB962C8B-B14F-4D97-AF65-F5344CB8AC3E}">
        <p14:creationId xmlns="" xmlns:p14="http://schemas.microsoft.com/office/powerpoint/2010/main" val="329597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1692" y="422031"/>
            <a:ext cx="11604400" cy="5373857"/>
          </a:xfrm>
        </p:spPr>
      </p:pic>
    </p:spTree>
    <p:extLst>
      <p:ext uri="{BB962C8B-B14F-4D97-AF65-F5344CB8AC3E}">
        <p14:creationId xmlns="" xmlns:p14="http://schemas.microsoft.com/office/powerpoint/2010/main" val="171980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2346" y="407963"/>
            <a:ext cx="11887337" cy="5669280"/>
          </a:xfrm>
        </p:spPr>
      </p:pic>
    </p:spTree>
    <p:extLst>
      <p:ext uri="{BB962C8B-B14F-4D97-AF65-F5344CB8AC3E}">
        <p14:creationId xmlns="" xmlns:p14="http://schemas.microsoft.com/office/powerpoint/2010/main" val="103508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95603" y="585216"/>
            <a:ext cx="11033761" cy="5407621"/>
          </a:xfrm>
        </p:spPr>
      </p:pic>
    </p:spTree>
    <p:extLst>
      <p:ext uri="{BB962C8B-B14F-4D97-AF65-F5344CB8AC3E}">
        <p14:creationId xmlns="" xmlns:p14="http://schemas.microsoft.com/office/powerpoint/2010/main" val="25939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79549" y="585216"/>
            <a:ext cx="10758890" cy="5703042"/>
          </a:xfrm>
        </p:spPr>
      </p:pic>
    </p:spTree>
    <p:extLst>
      <p:ext uri="{BB962C8B-B14F-4D97-AF65-F5344CB8AC3E}">
        <p14:creationId xmlns="" xmlns:p14="http://schemas.microsoft.com/office/powerpoint/2010/main" val="389148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10968" y="436098"/>
            <a:ext cx="11418454" cy="5683347"/>
          </a:xfrm>
        </p:spPr>
      </p:pic>
    </p:spTree>
    <p:extLst>
      <p:ext uri="{BB962C8B-B14F-4D97-AF65-F5344CB8AC3E}">
        <p14:creationId xmlns="" xmlns:p14="http://schemas.microsoft.com/office/powerpoint/2010/main" val="106995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228600"/>
            <a:ext cx="9720072" cy="1503429"/>
          </a:xfrm>
        </p:spPr>
        <p:txBody>
          <a:bodyPr/>
          <a:lstStyle/>
          <a:p>
            <a:r>
              <a:rPr lang="en-US" dirty="0"/>
              <a:t>NLP Stemming and Lemmatization and Python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85669" y="1605028"/>
            <a:ext cx="10617331" cy="4908813"/>
          </a:xfrm>
        </p:spPr>
      </p:pic>
    </p:spTree>
    <p:extLst>
      <p:ext uri="{BB962C8B-B14F-4D97-AF65-F5344CB8AC3E}">
        <p14:creationId xmlns="" xmlns:p14="http://schemas.microsoft.com/office/powerpoint/2010/main" val="339779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8497" y="585215"/>
            <a:ext cx="11102650" cy="5717111"/>
          </a:xfrm>
        </p:spPr>
      </p:pic>
    </p:spTree>
    <p:extLst>
      <p:ext uri="{BB962C8B-B14F-4D97-AF65-F5344CB8AC3E}">
        <p14:creationId xmlns="" xmlns:p14="http://schemas.microsoft.com/office/powerpoint/2010/main" val="154960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71465" y="458606"/>
            <a:ext cx="11172971" cy="5646772"/>
          </a:xfrm>
        </p:spPr>
      </p:pic>
    </p:spTree>
    <p:extLst>
      <p:ext uri="{BB962C8B-B14F-4D97-AF65-F5344CB8AC3E}">
        <p14:creationId xmlns="" xmlns:p14="http://schemas.microsoft.com/office/powerpoint/2010/main" val="405293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39598" y="478301"/>
            <a:ext cx="10663677" cy="5528604"/>
          </a:xfrm>
        </p:spPr>
      </p:pic>
    </p:spTree>
    <p:extLst>
      <p:ext uri="{BB962C8B-B14F-4D97-AF65-F5344CB8AC3E}">
        <p14:creationId xmlns="" xmlns:p14="http://schemas.microsoft.com/office/powerpoint/2010/main" val="201842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grayscl/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6399" y="571110"/>
            <a:ext cx="11455401" cy="5686120"/>
          </a:xfrm>
        </p:spPr>
      </p:pic>
    </p:spTree>
    <p:extLst>
      <p:ext uri="{BB962C8B-B14F-4D97-AF65-F5344CB8AC3E}">
        <p14:creationId xmlns="" xmlns:p14="http://schemas.microsoft.com/office/powerpoint/2010/main" val="397447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grayscl/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89" y="585216"/>
            <a:ext cx="11010650" cy="5626100"/>
          </a:xfrm>
        </p:spPr>
      </p:pic>
    </p:spTree>
    <p:extLst>
      <p:ext uri="{BB962C8B-B14F-4D97-AF65-F5344CB8AC3E}">
        <p14:creationId xmlns="" xmlns:p14="http://schemas.microsoft.com/office/powerpoint/2010/main" val="14290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grayscl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99" y="585216"/>
            <a:ext cx="10965689" cy="5637784"/>
          </a:xfrm>
        </p:spPr>
      </p:pic>
    </p:spTree>
    <p:extLst>
      <p:ext uri="{BB962C8B-B14F-4D97-AF65-F5344CB8AC3E}">
        <p14:creationId xmlns="" xmlns:p14="http://schemas.microsoft.com/office/powerpoint/2010/main" val="3335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grayscl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25" y="585216"/>
            <a:ext cx="10197589" cy="5167884"/>
          </a:xfrm>
        </p:spPr>
      </p:pic>
    </p:spTree>
    <p:extLst>
      <p:ext uri="{BB962C8B-B14F-4D97-AF65-F5344CB8AC3E}">
        <p14:creationId xmlns="" xmlns:p14="http://schemas.microsoft.com/office/powerpoint/2010/main" val="88583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grayscl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23" y="498348"/>
            <a:ext cx="10753140" cy="5499100"/>
          </a:xfrm>
        </p:spPr>
      </p:pic>
    </p:spTree>
    <p:extLst>
      <p:ext uri="{BB962C8B-B14F-4D97-AF65-F5344CB8AC3E}">
        <p14:creationId xmlns="" xmlns:p14="http://schemas.microsoft.com/office/powerpoint/2010/main" val="96563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grayscl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25" y="585216"/>
            <a:ext cx="10598172" cy="5610225"/>
          </a:xfrm>
        </p:spPr>
      </p:pic>
    </p:spTree>
    <p:extLst>
      <p:ext uri="{BB962C8B-B14F-4D97-AF65-F5344CB8AC3E}">
        <p14:creationId xmlns="" xmlns:p14="http://schemas.microsoft.com/office/powerpoint/2010/main" val="93512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26" y="585215"/>
            <a:ext cx="11478945" cy="5632705"/>
          </a:xfrm>
        </p:spPr>
      </p:pic>
    </p:spTree>
    <p:extLst>
      <p:ext uri="{BB962C8B-B14F-4D97-AF65-F5344CB8AC3E}">
        <p14:creationId xmlns="" xmlns:p14="http://schemas.microsoft.com/office/powerpoint/2010/main" val="22114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5390" y="0"/>
            <a:ext cx="9720072" cy="1499616"/>
          </a:xfrm>
        </p:spPr>
        <p:txBody>
          <a:bodyPr/>
          <a:lstStyle/>
          <a:p>
            <a:r>
              <a:rPr lang="en-US" dirty="0"/>
              <a:t>Stemming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8333" y="1082120"/>
            <a:ext cx="10634185" cy="5355530"/>
          </a:xfrm>
        </p:spPr>
      </p:pic>
    </p:spTree>
    <p:extLst>
      <p:ext uri="{BB962C8B-B14F-4D97-AF65-F5344CB8AC3E}">
        <p14:creationId xmlns="" xmlns:p14="http://schemas.microsoft.com/office/powerpoint/2010/main" val="21646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585216"/>
            <a:ext cx="11450702" cy="5365418"/>
          </a:xfrm>
          <a:blipFill>
            <a:blip r:embed="rId3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tile tx="0" ty="0" sx="100000" sy="100000" flip="none" algn="tl"/>
          </a:blipFill>
        </p:spPr>
      </p:pic>
    </p:spTree>
    <p:extLst>
      <p:ext uri="{BB962C8B-B14F-4D97-AF65-F5344CB8AC3E}">
        <p14:creationId xmlns="" xmlns:p14="http://schemas.microsoft.com/office/powerpoint/2010/main" val="158652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grayscl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25" y="585216"/>
            <a:ext cx="10598172" cy="5610225"/>
          </a:xfrm>
        </p:spPr>
      </p:pic>
    </p:spTree>
    <p:extLst>
      <p:ext uri="{BB962C8B-B14F-4D97-AF65-F5344CB8AC3E}">
        <p14:creationId xmlns="" xmlns:p14="http://schemas.microsoft.com/office/powerpoint/2010/main" val="284610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66" y="365760"/>
            <a:ext cx="11161851" cy="5673089"/>
          </a:xfrm>
        </p:spPr>
      </p:pic>
    </p:spTree>
    <p:extLst>
      <p:ext uri="{BB962C8B-B14F-4D97-AF65-F5344CB8AC3E}">
        <p14:creationId xmlns="" xmlns:p14="http://schemas.microsoft.com/office/powerpoint/2010/main" val="242938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97" y="545825"/>
            <a:ext cx="11135407" cy="5686163"/>
          </a:xfrm>
        </p:spPr>
      </p:pic>
    </p:spTree>
    <p:extLst>
      <p:ext uri="{BB962C8B-B14F-4D97-AF65-F5344CB8AC3E}">
        <p14:creationId xmlns="" xmlns:p14="http://schemas.microsoft.com/office/powerpoint/2010/main" val="246636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20" y="585215"/>
            <a:ext cx="10633192" cy="5604569"/>
          </a:xfrm>
        </p:spPr>
      </p:pic>
    </p:spTree>
    <p:extLst>
      <p:ext uri="{BB962C8B-B14F-4D97-AF65-F5344CB8AC3E}">
        <p14:creationId xmlns="" xmlns:p14="http://schemas.microsoft.com/office/powerpoint/2010/main" val="85241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78" y="585215"/>
            <a:ext cx="11499252" cy="5492027"/>
          </a:xfrm>
        </p:spPr>
      </p:pic>
    </p:spTree>
    <p:extLst>
      <p:ext uri="{BB962C8B-B14F-4D97-AF65-F5344CB8AC3E}">
        <p14:creationId xmlns="" xmlns:p14="http://schemas.microsoft.com/office/powerpoint/2010/main" val="425292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53" y="585216"/>
            <a:ext cx="10960279" cy="5505868"/>
          </a:xfrm>
        </p:spPr>
      </p:pic>
    </p:spTree>
    <p:extLst>
      <p:ext uri="{BB962C8B-B14F-4D97-AF65-F5344CB8AC3E}">
        <p14:creationId xmlns="" xmlns:p14="http://schemas.microsoft.com/office/powerpoint/2010/main" val="22778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51" y="585215"/>
            <a:ext cx="11435021" cy="5712346"/>
          </a:xfrm>
        </p:spPr>
      </p:pic>
    </p:spTree>
    <p:extLst>
      <p:ext uri="{BB962C8B-B14F-4D97-AF65-F5344CB8AC3E}">
        <p14:creationId xmlns="" xmlns:p14="http://schemas.microsoft.com/office/powerpoint/2010/main" val="247707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20" y="585215"/>
            <a:ext cx="10633192" cy="5604569"/>
          </a:xfrm>
        </p:spPr>
      </p:pic>
    </p:spTree>
    <p:extLst>
      <p:ext uri="{BB962C8B-B14F-4D97-AF65-F5344CB8AC3E}">
        <p14:creationId xmlns="" xmlns:p14="http://schemas.microsoft.com/office/powerpoint/2010/main" val="353781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84" y="585215"/>
            <a:ext cx="11125503" cy="5608059"/>
          </a:xfrm>
        </p:spPr>
      </p:pic>
    </p:spTree>
    <p:extLst>
      <p:ext uri="{BB962C8B-B14F-4D97-AF65-F5344CB8AC3E}">
        <p14:creationId xmlns="" xmlns:p14="http://schemas.microsoft.com/office/powerpoint/2010/main" val="2921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0061" y="142022"/>
            <a:ext cx="9720072" cy="848578"/>
          </a:xfrm>
        </p:spPr>
        <p:txBody>
          <a:bodyPr/>
          <a:lstStyle/>
          <a:p>
            <a:r>
              <a:rPr lang="en-US" dirty="0"/>
              <a:t>Stemming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67710" y="990600"/>
            <a:ext cx="10972974" cy="5394167"/>
          </a:xfrm>
        </p:spPr>
      </p:pic>
    </p:spTree>
    <p:extLst>
      <p:ext uri="{BB962C8B-B14F-4D97-AF65-F5344CB8AC3E}">
        <p14:creationId xmlns="" xmlns:p14="http://schemas.microsoft.com/office/powerpoint/2010/main" val="305022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07" y="585216"/>
            <a:ext cx="11032024" cy="5653024"/>
          </a:xfrm>
        </p:spPr>
      </p:pic>
    </p:spTree>
    <p:extLst>
      <p:ext uri="{BB962C8B-B14F-4D97-AF65-F5344CB8AC3E}">
        <p14:creationId xmlns="" xmlns:p14="http://schemas.microsoft.com/office/powerpoint/2010/main" val="46686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81" y="585216"/>
            <a:ext cx="10668843" cy="5505868"/>
          </a:xfrm>
        </p:spPr>
      </p:pic>
    </p:spTree>
    <p:extLst>
      <p:ext uri="{BB962C8B-B14F-4D97-AF65-F5344CB8AC3E}">
        <p14:creationId xmlns="" xmlns:p14="http://schemas.microsoft.com/office/powerpoint/2010/main" val="309082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67" y="585215"/>
            <a:ext cx="11264204" cy="5745569"/>
          </a:xfrm>
        </p:spPr>
      </p:pic>
    </p:spTree>
    <p:extLst>
      <p:ext uri="{BB962C8B-B14F-4D97-AF65-F5344CB8AC3E}">
        <p14:creationId xmlns="" xmlns:p14="http://schemas.microsoft.com/office/powerpoint/2010/main" val="333004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78" y="585215"/>
            <a:ext cx="11499252" cy="5492027"/>
          </a:xfrm>
        </p:spPr>
      </p:pic>
    </p:spTree>
    <p:extLst>
      <p:ext uri="{BB962C8B-B14F-4D97-AF65-F5344CB8AC3E}">
        <p14:creationId xmlns="" xmlns:p14="http://schemas.microsoft.com/office/powerpoint/2010/main" val="295399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49" y="585216"/>
            <a:ext cx="10596015" cy="5341316"/>
          </a:xfrm>
        </p:spPr>
      </p:pic>
    </p:spTree>
    <p:extLst>
      <p:ext uri="{BB962C8B-B14F-4D97-AF65-F5344CB8AC3E}">
        <p14:creationId xmlns="" xmlns:p14="http://schemas.microsoft.com/office/powerpoint/2010/main" val="394965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75" y="585216"/>
            <a:ext cx="10507077" cy="5301560"/>
          </a:xfrm>
        </p:spPr>
      </p:pic>
    </p:spTree>
    <p:extLst>
      <p:ext uri="{BB962C8B-B14F-4D97-AF65-F5344CB8AC3E}">
        <p14:creationId xmlns="" xmlns:p14="http://schemas.microsoft.com/office/powerpoint/2010/main" val="197985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84" y="585215"/>
            <a:ext cx="10840920" cy="5535365"/>
          </a:xfrm>
        </p:spPr>
      </p:pic>
    </p:spTree>
    <p:extLst>
      <p:ext uri="{BB962C8B-B14F-4D97-AF65-F5344CB8AC3E}">
        <p14:creationId xmlns="" xmlns:p14="http://schemas.microsoft.com/office/powerpoint/2010/main" val="308497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41" y="585216"/>
            <a:ext cx="10717048" cy="5510784"/>
          </a:xfrm>
        </p:spPr>
      </p:pic>
    </p:spTree>
    <p:extLst>
      <p:ext uri="{BB962C8B-B14F-4D97-AF65-F5344CB8AC3E}">
        <p14:creationId xmlns="" xmlns:p14="http://schemas.microsoft.com/office/powerpoint/2010/main" val="110424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22" y="585215"/>
            <a:ext cx="11618910" cy="5491119"/>
          </a:xfrm>
        </p:spPr>
      </p:pic>
    </p:spTree>
    <p:extLst>
      <p:ext uri="{BB962C8B-B14F-4D97-AF65-F5344CB8AC3E}">
        <p14:creationId xmlns="" xmlns:p14="http://schemas.microsoft.com/office/powerpoint/2010/main" val="86088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67" y="585216"/>
            <a:ext cx="10816546" cy="5462504"/>
          </a:xfrm>
        </p:spPr>
      </p:pic>
    </p:spTree>
    <p:extLst>
      <p:ext uri="{BB962C8B-B14F-4D97-AF65-F5344CB8AC3E}">
        <p14:creationId xmlns="" xmlns:p14="http://schemas.microsoft.com/office/powerpoint/2010/main" val="222864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925" y="191728"/>
            <a:ext cx="9720072" cy="1499616"/>
          </a:xfrm>
        </p:spPr>
        <p:txBody>
          <a:bodyPr/>
          <a:lstStyle/>
          <a:p>
            <a:r>
              <a:rPr lang="en-US" dirty="0"/>
              <a:t>Stemming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00327" y="1273888"/>
            <a:ext cx="10917988" cy="5393380"/>
          </a:xfrm>
        </p:spPr>
      </p:pic>
    </p:spTree>
    <p:extLst>
      <p:ext uri="{BB962C8B-B14F-4D97-AF65-F5344CB8AC3E}">
        <p14:creationId xmlns="" xmlns:p14="http://schemas.microsoft.com/office/powerpoint/2010/main" val="305173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64" y="585216"/>
            <a:ext cx="11425976" cy="5723509"/>
          </a:xfrm>
        </p:spPr>
      </p:pic>
    </p:spTree>
    <p:extLst>
      <p:ext uri="{BB962C8B-B14F-4D97-AF65-F5344CB8AC3E}">
        <p14:creationId xmlns="" xmlns:p14="http://schemas.microsoft.com/office/powerpoint/2010/main" val="145356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30217" y="679270"/>
            <a:ext cx="10386274" cy="5429958"/>
          </a:xfrm>
        </p:spPr>
      </p:pic>
    </p:spTree>
    <p:extLst>
      <p:ext uri="{BB962C8B-B14F-4D97-AF65-F5344CB8AC3E}">
        <p14:creationId xmlns="" xmlns:p14="http://schemas.microsoft.com/office/powerpoint/2010/main" val="209469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58865" y="548641"/>
            <a:ext cx="10818762" cy="544720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15707" y="535578"/>
            <a:ext cx="10838908" cy="549946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5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22270" y="535577"/>
            <a:ext cx="10815245" cy="555171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6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94036" y="496389"/>
            <a:ext cx="10912995" cy="549946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7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5125" y="535577"/>
            <a:ext cx="11039995" cy="543414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8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37675" y="627018"/>
            <a:ext cx="10852810" cy="557784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9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0458" y="535578"/>
            <a:ext cx="10925803" cy="561702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 descr="1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5701" y="535578"/>
            <a:ext cx="10751480" cy="5303519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Stemming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50486" y="786150"/>
            <a:ext cx="10977890" cy="5502108"/>
          </a:xfrm>
        </p:spPr>
      </p:pic>
    </p:spTree>
    <p:extLst>
      <p:ext uri="{BB962C8B-B14F-4D97-AF65-F5344CB8AC3E}">
        <p14:creationId xmlns="" xmlns:p14="http://schemas.microsoft.com/office/powerpoint/2010/main" val="396536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1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14310" y="365761"/>
            <a:ext cx="10925771" cy="5773782"/>
          </a:xfr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1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08110" y="411480"/>
            <a:ext cx="11405218" cy="5424544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5992" y="126609"/>
            <a:ext cx="9720072" cy="1499616"/>
          </a:xfrm>
        </p:spPr>
        <p:txBody>
          <a:bodyPr/>
          <a:lstStyle/>
          <a:p>
            <a:r>
              <a:rPr lang="en-US" dirty="0"/>
              <a:t>Lemmatization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48640" y="1102823"/>
            <a:ext cx="11258230" cy="5588520"/>
          </a:xfrm>
        </p:spPr>
      </p:pic>
    </p:spTree>
    <p:extLst>
      <p:ext uri="{BB962C8B-B14F-4D97-AF65-F5344CB8AC3E}">
        <p14:creationId xmlns="" xmlns:p14="http://schemas.microsoft.com/office/powerpoint/2010/main" val="176570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028" y="102616"/>
            <a:ext cx="9720072" cy="1499616"/>
          </a:xfrm>
        </p:spPr>
        <p:txBody>
          <a:bodyPr/>
          <a:lstStyle/>
          <a:p>
            <a:r>
              <a:rPr lang="en-US" dirty="0"/>
              <a:t>Lemmatization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3639" y="1143126"/>
            <a:ext cx="10750962" cy="5375480"/>
          </a:xfrm>
        </p:spPr>
      </p:pic>
    </p:spTree>
    <p:extLst>
      <p:ext uri="{BB962C8B-B14F-4D97-AF65-F5344CB8AC3E}">
        <p14:creationId xmlns="" xmlns:p14="http://schemas.microsoft.com/office/powerpoint/2010/main" val="390133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628" y="0"/>
            <a:ext cx="9720072" cy="1499616"/>
          </a:xfrm>
        </p:spPr>
        <p:txBody>
          <a:bodyPr/>
          <a:lstStyle/>
          <a:p>
            <a:r>
              <a:rPr lang="en-US" dirty="0"/>
              <a:t>Lemmatization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66493" y="1181754"/>
            <a:ext cx="10999051" cy="5492924"/>
          </a:xfrm>
        </p:spPr>
      </p:pic>
    </p:spTree>
    <p:extLst>
      <p:ext uri="{BB962C8B-B14F-4D97-AF65-F5344CB8AC3E}">
        <p14:creationId xmlns="" xmlns:p14="http://schemas.microsoft.com/office/powerpoint/2010/main" val="43817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2368</TotalTime>
  <Words>25</Words>
  <Application>Microsoft Office PowerPoint</Application>
  <PresentationFormat>Custom</PresentationFormat>
  <Paragraphs>13</Paragraphs>
  <Slides>61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Integral</vt:lpstr>
      <vt:lpstr>Natural Language Processing</vt:lpstr>
      <vt:lpstr>NLP Stemming and Lemmatization and Python</vt:lpstr>
      <vt:lpstr>Stemming</vt:lpstr>
      <vt:lpstr>Stemming</vt:lpstr>
      <vt:lpstr>Stemming</vt:lpstr>
      <vt:lpstr>Stemming</vt:lpstr>
      <vt:lpstr>Lemmatization</vt:lpstr>
      <vt:lpstr>Lemmatization</vt:lpstr>
      <vt:lpstr>Lemmatization</vt:lpstr>
      <vt:lpstr>Lemmatization</vt:lpstr>
      <vt:lpstr>Stemming v/s Lemmatization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</dc:title>
  <dc:creator>Naik, Krish</dc:creator>
  <cp:lastModifiedBy>VISH</cp:lastModifiedBy>
  <cp:revision>55</cp:revision>
  <dcterms:created xsi:type="dcterms:W3CDTF">2018-08-28T06:40:10Z</dcterms:created>
  <dcterms:modified xsi:type="dcterms:W3CDTF">2018-09-21T08:52:25Z</dcterms:modified>
</cp:coreProperties>
</file>